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slide" Target="slides/slide2.xml"/><Relationship Id="rId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5F935-E742-4543-96D0-C488CC353526}" type="datetimeFigureOut">
              <a:rPr lang="en-US" smtClean="0"/>
              <a:t>10/29/12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B62E3-590C-E747-A149-5A7B89E029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 Ticonderoga</a:t>
            </a:r>
            <a:endParaRPr lang="en-US" dirty="0"/>
          </a:p>
        </p:txBody>
      </p:sp>
      <p:pic>
        <p:nvPicPr>
          <p:cNvPr id="7" name="Picture 6" descr="ethan allen ticonderog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7638"/>
            <a:ext cx="8270616" cy="4229292"/>
          </a:xfrm>
          <a:prstGeom prst="rect">
            <a:avLst/>
          </a:prstGeom>
        </p:spPr>
      </p:pic>
      <p:pic>
        <p:nvPicPr>
          <p:cNvPr id="8" name="Picture 7" descr="revolutionary-war-fla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2948" y="4884406"/>
            <a:ext cx="2911051" cy="19735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Bunker Hill</a:t>
            </a:r>
            <a:endParaRPr lang="en-US" dirty="0"/>
          </a:p>
        </p:txBody>
      </p:sp>
      <p:pic>
        <p:nvPicPr>
          <p:cNvPr id="4" name="Picture 3" descr="battle of bunker hi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199" y="1357005"/>
            <a:ext cx="5654483" cy="4738995"/>
          </a:xfrm>
          <a:prstGeom prst="rect">
            <a:avLst/>
          </a:prstGeom>
        </p:spPr>
      </p:pic>
      <p:pic>
        <p:nvPicPr>
          <p:cNvPr id="5" name="Picture 4" descr="british-fla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5584" y="5113866"/>
            <a:ext cx="2931316" cy="174413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Canada</a:t>
            </a:r>
            <a:endParaRPr lang="en-US" dirty="0"/>
          </a:p>
        </p:txBody>
      </p:sp>
      <p:pic>
        <p:nvPicPr>
          <p:cNvPr id="3" name="Picture 2" descr="barnol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417638"/>
            <a:ext cx="3454400" cy="4036194"/>
          </a:xfrm>
          <a:prstGeom prst="rect">
            <a:avLst/>
          </a:prstGeom>
        </p:spPr>
      </p:pic>
      <p:pic>
        <p:nvPicPr>
          <p:cNvPr id="4" name="Picture 3" descr="Richard Montgomer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0" y="1417638"/>
            <a:ext cx="3048000" cy="4572000"/>
          </a:xfrm>
          <a:prstGeom prst="rect">
            <a:avLst/>
          </a:prstGeom>
        </p:spPr>
      </p:pic>
      <p:pic>
        <p:nvPicPr>
          <p:cNvPr id="5" name="Picture 4" descr="british-fla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5584" y="5113866"/>
            <a:ext cx="2931316" cy="174413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5</Words>
  <Application>Microsoft Macintosh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Fort Ticonderoga</vt:lpstr>
      <vt:lpstr>Bunker Hill</vt:lpstr>
      <vt:lpstr>Canada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Fort Ticonderoga</dc:title>
  <dc:creator>Michael Farrell</dc:creator>
  <cp:lastModifiedBy>Michael Farrell</cp:lastModifiedBy>
  <cp:revision>1</cp:revision>
  <dcterms:created xsi:type="dcterms:W3CDTF">2012-10-29T16:33:28Z</dcterms:created>
  <dcterms:modified xsi:type="dcterms:W3CDTF">2012-10-29T16:51:17Z</dcterms:modified>
</cp:coreProperties>
</file>